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67" r:id="rId3"/>
    <p:sldId id="262" r:id="rId4"/>
    <p:sldId id="263" r:id="rId5"/>
    <p:sldId id="259" r:id="rId6"/>
    <p:sldId id="265" r:id="rId7"/>
    <p:sldId id="258" r:id="rId8"/>
  </p:sldIdLst>
  <p:sldSz cx="9144000" cy="6858000" type="screen4x3"/>
  <p:notesSz cx="6669088" cy="9872663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FE77A-1192-40E4-AC83-6283A503ABAD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D18CE-C172-4658-9BA8-26A6611D77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03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1EEFE-87F5-4C08-8687-A3F7FC1C1E2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877F8-A555-40AF-9A45-E61912D191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87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877F8-A555-40AF-9A45-E61912D191B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56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7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9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229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7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7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67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32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87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411E-6DF7-4CAA-B4C1-E6AD699B0C6B}" type="datetimeFigureOut">
              <a:rPr lang="en-GB" smtClean="0"/>
              <a:t>23/07/2015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D5ECB-0E11-4B1F-8A1B-2AF84972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6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9050"/>
            <a:ext cx="91249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1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681038"/>
            <a:ext cx="5734050" cy="5495925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6064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Site 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250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092487" y="6237312"/>
            <a:ext cx="691276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GB" dirty="0">
                <a:solidFill>
                  <a:schemeClr val="tx1"/>
                </a:solidFill>
              </a:rPr>
              <a:t>Photo 1: View looking east up William Street (far view).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79912" y="1015882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355976" y="1412776"/>
            <a:ext cx="432048" cy="853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94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475656" y="5949280"/>
            <a:ext cx="60486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Photo 2: View looking east up William Street (near view).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75656" y="620688"/>
            <a:ext cx="648072" cy="5565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592" y="320209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64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75656" y="6093296"/>
            <a:ext cx="61206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GB" dirty="0">
                <a:solidFill>
                  <a:schemeClr val="tx1"/>
                </a:solidFill>
              </a:rPr>
              <a:t>Photo 3: View looking south </a:t>
            </a:r>
            <a:r>
              <a:rPr lang="en-GB" dirty="0" smtClean="0">
                <a:solidFill>
                  <a:schemeClr val="tx1"/>
                </a:solidFill>
              </a:rPr>
              <a:t>east along </a:t>
            </a:r>
            <a:r>
              <a:rPr lang="en-GB" dirty="0">
                <a:solidFill>
                  <a:schemeClr val="tx1"/>
                </a:solidFill>
              </a:rPr>
              <a:t>Prichard Road.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198591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63688" y="567923"/>
            <a:ext cx="1152128" cy="6288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2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712" y="5827885"/>
            <a:ext cx="504056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GB" dirty="0">
                <a:solidFill>
                  <a:schemeClr val="tx1"/>
                </a:solidFill>
              </a:rPr>
              <a:t>Photo 4: View looking north </a:t>
            </a:r>
            <a:r>
              <a:rPr lang="en-GB" dirty="0" smtClean="0">
                <a:solidFill>
                  <a:schemeClr val="tx1"/>
                </a:solidFill>
              </a:rPr>
              <a:t> east from </a:t>
            </a:r>
            <a:r>
              <a:rPr lang="en-GB" dirty="0" err="1">
                <a:solidFill>
                  <a:schemeClr val="tx1"/>
                </a:solidFill>
              </a:rPr>
              <a:t>Garne</a:t>
            </a:r>
            <a:r>
              <a:rPr lang="en-GB" dirty="0">
                <a:solidFill>
                  <a:schemeClr val="tx1"/>
                </a:solidFill>
              </a:rPr>
              <a:t> Way.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3472" y="973596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19536" y="1342928"/>
            <a:ext cx="432048" cy="853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9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1022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63688" y="6093296"/>
            <a:ext cx="60486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GB" dirty="0">
                <a:solidFill>
                  <a:schemeClr val="tx1"/>
                </a:solidFill>
              </a:rPr>
              <a:t>Photo 5: View looking west over No 6 from </a:t>
            </a:r>
            <a:r>
              <a:rPr lang="en-GB" dirty="0" err="1">
                <a:solidFill>
                  <a:schemeClr val="tx1"/>
                </a:solidFill>
              </a:rPr>
              <a:t>Fielden</a:t>
            </a:r>
            <a:r>
              <a:rPr lang="en-GB" dirty="0">
                <a:solidFill>
                  <a:schemeClr val="tx1"/>
                </a:solidFill>
              </a:rPr>
              <a:t> Grove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6296" y="332656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T1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28184" y="701988"/>
            <a:ext cx="1008112" cy="350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71800" y="332656"/>
            <a:ext cx="5760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Ta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47864" y="701988"/>
            <a:ext cx="432048" cy="853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98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69</Words>
  <Application>Microsoft Office PowerPoint</Application>
  <PresentationFormat>On-screen Show (4:3)</PresentationFormat>
  <Paragraphs>13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Oxford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chris.leyland</dc:creator>
  <cp:lastModifiedBy>chris.leyland</cp:lastModifiedBy>
  <cp:revision>6</cp:revision>
  <cp:lastPrinted>2015-07-23T13:31:39Z</cp:lastPrinted>
  <dcterms:created xsi:type="dcterms:W3CDTF">2015-07-23T12:12:48Z</dcterms:created>
  <dcterms:modified xsi:type="dcterms:W3CDTF">2015-07-23T13:39:56Z</dcterms:modified>
</cp:coreProperties>
</file>